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65C4C1-6659-46D0-9681-980BB573B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5792960-7DB1-4507-90F5-C89751F02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2BCCEB-2DA3-4D7F-9C1E-C68CC4C1E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7A6B-769F-4C28-9E81-D28EA6573A7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339D85-51DF-4872-B42D-C839F19CB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8E80F1-06FB-444C-BF8E-BD32049E0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FD6C-F031-4EA2-A5DF-618E5BBC93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932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2FA338-7104-4DF5-B1E0-F0B1B85F1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460AE3A-6482-423C-B9D4-5F9B29248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9BF4E0-33AE-481A-8A05-6E0CB5BB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7A6B-769F-4C28-9E81-D28EA6573A7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BA707A-3FAB-43DC-80ED-F5009C39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B4E481-F67A-47D3-80C2-0A7AB6FA6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FD6C-F031-4EA2-A5DF-618E5BBC93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20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CD1884B-B010-421A-A42E-CC8E7327E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57C15C7-20CD-4327-BA86-5CA16EFD1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5E5B385-B9C6-46E5-9E58-80DF8E925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7A6B-769F-4C28-9E81-D28EA6573A7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B7FACD-C72B-4111-8F13-53C02F075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811859-A993-4F2D-B68F-1753226E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FD6C-F031-4EA2-A5DF-618E5BBC93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854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628E72-8A56-417E-8D25-91B2BEEAD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A17DD3-8DC0-4B5F-B31A-7F07EF573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C7543D-71A7-4782-A39D-18D82920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7A6B-769F-4C28-9E81-D28EA6573A7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BF5AC95-A94A-4D02-8264-8717FFF7B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0EAA2F1-BCCF-48BA-AA0F-40FD995EC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FD6C-F031-4EA2-A5DF-618E5BBC93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640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AA7BF4-1A24-4CEC-8C7B-97E585DFA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94CECB7-9EB9-4C4B-B828-28BE63C29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74E3C91-E928-4A0B-B3B2-9F2425598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7A6B-769F-4C28-9E81-D28EA6573A7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82FB7C4-2886-4CDD-A464-554407135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A7EEF8-FECC-4D59-88CC-52B8A746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FD6C-F031-4EA2-A5DF-618E5BBC93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301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5CBAD9-0A92-4B4E-912D-5D921712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915204-3F63-4F04-9846-D5B9D8FFFC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4C8428A-CFA6-4E73-94BF-EF95D0B7C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22E75C4-75FB-44E2-8DC1-A882E7A7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7A6B-769F-4C28-9E81-D28EA6573A7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BC2D989-DC2E-4008-ABFA-4E77CA074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6948613-F0DB-4F6D-8396-47D6E172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FD6C-F031-4EA2-A5DF-618E5BBC93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842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3BA2C8-0C3D-4CB8-B5B4-FA085620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231D5CF-2BA9-42FC-8622-E32B52CFF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441F600-90CC-4254-9203-0B99EE679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6EA969C-37FF-412A-8FD0-257566F87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6374026-56D6-450B-9C98-00B5DABE2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DD14949-FC29-4CA4-B523-D1831A4A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7A6B-769F-4C28-9E81-D28EA6573A7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E06B818-34AF-439C-B092-70D99004F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40F85C6-8C03-4D6E-88A4-17A0B4005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FD6C-F031-4EA2-A5DF-618E5BBC93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707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F6856E-524E-4901-AC71-88DC034C9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6B8AB02-B022-49D1-B2C7-DE7681A8E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7A6B-769F-4C28-9E81-D28EA6573A7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20EDCBC-9CFF-483C-A381-648550381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B7B2E6-1567-41E4-94D8-2DF76883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FD6C-F031-4EA2-A5DF-618E5BBC93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268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2EC6ED7-FF42-4EBF-AEC5-BFF095C38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7A6B-769F-4C28-9E81-D28EA6573A7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4BB76B8-2483-4992-839B-3AAE6A0A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57BBAB9-2103-4C97-AEDE-6D1A73C3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FD6C-F031-4EA2-A5DF-618E5BBC93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546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7F0454-ACD8-4F99-9CEF-5D336DB74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91492B-1ACF-4D5F-9E9B-774B19F2D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33FA446-C59C-4600-90FA-88BB1C842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3BEC547-AAAC-4310-9A2F-7FBB5B460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7A6B-769F-4C28-9E81-D28EA6573A7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006D00A-FF91-4937-A651-B0ADE9F8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0376561-6AB0-4081-8C7B-FEABAFB1B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FD6C-F031-4EA2-A5DF-618E5BBC93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70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5B63C1-A2CC-4B57-A514-3B4F30611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4B56312-D983-4E9A-8251-9FF29608C4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90FBAE6-1C28-45F4-8DF1-3CDEB1BEE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0EE4897-F622-4FD3-A8C3-748FC1B58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7A6B-769F-4C28-9E81-D28EA6573A7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C7DD876-28F9-44B9-9B83-3EE675C2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24D6629-ED3C-4274-9C08-3E848B777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FD6C-F031-4EA2-A5DF-618E5BBC93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69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27D32D8-57A3-484A-9E5E-F0B0BC1BE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F3397A2-03DB-4376-9AE9-C38F909F4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A0ED93A-BD3D-4F96-A30F-4A36ED2F50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F7A6B-769F-4C28-9E81-D28EA6573A7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432B29B-34D8-43F9-B27C-59DB322F0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5884AF-C607-4E5B-9E06-A5AE70927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3FD6C-F031-4EA2-A5DF-618E5BBC93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98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driansleczka@o2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37BCDA-EF16-4E50-BB2C-BF1800B43A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Audycje muzyczne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8AD9E29-04CC-462F-96CD-C9A30777AD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Kl. 5 (cyklu 6 letniego) / III (cyklu młodzieżowego)</a:t>
            </a:r>
          </a:p>
          <a:p>
            <a:endParaRPr lang="pl-PL" dirty="0"/>
          </a:p>
          <a:p>
            <a:r>
              <a:rPr lang="pl-PL" dirty="0"/>
              <a:t>ZADANIE DOMOWE</a:t>
            </a:r>
          </a:p>
          <a:p>
            <a:r>
              <a:rPr lang="pl-PL" sz="3600" dirty="0">
                <a:solidFill>
                  <a:srgbClr val="FFC000"/>
                </a:solidFill>
              </a:rPr>
              <a:t>Zajęcia z 31 marca 2020</a:t>
            </a:r>
          </a:p>
        </p:txBody>
      </p:sp>
    </p:spTree>
    <p:extLst>
      <p:ext uri="{BB962C8B-B14F-4D97-AF65-F5344CB8AC3E}">
        <p14:creationId xmlns:p14="http://schemas.microsoft.com/office/powerpoint/2010/main" val="265018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F626DF-3EF6-48E7-B155-D721CDCB0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 zapoznaniu się z ostatnią prezentacją w pliku pdf „koncerty A. Vivaldiego” – lekcja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F5BC6A-CD6F-434F-860A-23687C4BB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82473"/>
          </a:xfrm>
        </p:spPr>
        <p:txBody>
          <a:bodyPr/>
          <a:lstStyle/>
          <a:p>
            <a:r>
              <a:rPr lang="pl-PL" dirty="0"/>
              <a:t>Odpowiedz w krótkich zdaniach na poniższe pytania:</a:t>
            </a:r>
          </a:p>
          <a:p>
            <a:endParaRPr lang="pl-PL" dirty="0"/>
          </a:p>
          <a:p>
            <a:r>
              <a:rPr lang="pl-PL" dirty="0"/>
              <a:t>1/ Na jaki skład wykonawczy są </a:t>
            </a:r>
            <a:r>
              <a:rPr lang="pl-PL" i="1" dirty="0"/>
              <a:t>4 Pory roku </a:t>
            </a:r>
            <a:r>
              <a:rPr lang="pl-PL" dirty="0"/>
              <a:t>Vivaldiego?</a:t>
            </a:r>
          </a:p>
          <a:p>
            <a:r>
              <a:rPr lang="pl-PL" dirty="0"/>
              <a:t>2/ Z ilu części składa się typowy koncert instrumentalny (solowy)?</a:t>
            </a:r>
          </a:p>
          <a:p>
            <a:r>
              <a:rPr lang="pl-PL" dirty="0"/>
              <a:t>3/ Który przykład muzyczny podobał Ci się najbardziej? Dlaczego?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780B670-56F1-4DD6-B7B7-96AD61CBB86F}"/>
              </a:ext>
            </a:extLst>
          </p:cNvPr>
          <p:cNvSpPr txBox="1"/>
          <p:nvPr/>
        </p:nvSpPr>
        <p:spPr>
          <a:xfrm>
            <a:off x="1" y="4659871"/>
            <a:ext cx="12192000" cy="2677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UWAGA:</a:t>
            </a:r>
          </a:p>
          <a:p>
            <a:r>
              <a:rPr lang="pl-PL" sz="2800" dirty="0">
                <a:solidFill>
                  <a:srgbClr val="C00000"/>
                </a:solidFill>
              </a:rPr>
              <a:t>Twoje 3 odpowiedzi prześlij mailem do końca 4 kwietnia 2020 na mój adres elektroniczny: </a:t>
            </a:r>
            <a:r>
              <a:rPr lang="pl-PL" sz="2800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adriansleczka@o2.pl</a:t>
            </a:r>
            <a:endParaRPr lang="pl-PL" sz="2800" dirty="0">
              <a:solidFill>
                <a:srgbClr val="C00000"/>
              </a:solidFill>
            </a:endParaRPr>
          </a:p>
          <a:p>
            <a:r>
              <a:rPr lang="pl-PL" sz="2800" dirty="0">
                <a:solidFill>
                  <a:srgbClr val="C00000"/>
                </a:solidFill>
              </a:rPr>
              <a:t>Podpisz się!</a:t>
            </a:r>
          </a:p>
          <a:p>
            <a:endParaRPr lang="pl-PL" sz="2800" dirty="0">
              <a:solidFill>
                <a:srgbClr val="C00000"/>
              </a:solidFill>
            </a:endParaRPr>
          </a:p>
          <a:p>
            <a:r>
              <a:rPr lang="pl-PL" sz="2800" dirty="0">
                <a:solidFill>
                  <a:srgbClr val="C00000"/>
                </a:solidFill>
              </a:rPr>
              <a:t>W tytule wiadomości: </a:t>
            </a:r>
            <a:r>
              <a:rPr lang="pl-PL" sz="2800" b="1" dirty="0">
                <a:solidFill>
                  <a:srgbClr val="C00000"/>
                </a:solidFill>
              </a:rPr>
              <a:t>Imię – Nazwisko – klasa - Zadanie z audycji 31-03-2020</a:t>
            </a:r>
          </a:p>
        </p:txBody>
      </p:sp>
    </p:spTree>
    <p:extLst>
      <p:ext uri="{BB962C8B-B14F-4D97-AF65-F5344CB8AC3E}">
        <p14:creationId xmlns:p14="http://schemas.microsoft.com/office/powerpoint/2010/main" val="2891872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197D16-FE75-4A0E-A0C9-28C0F04A4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599"/>
            <a:ext cx="12192000" cy="62484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8FCEC6-4B30-4FF2-8B32-504BEAEA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9820"/>
          <a:stretch>
            <a:fillRect/>
          </a:stretch>
        </p:blipFill>
        <p:spPr>
          <a:xfrm flipV="1">
            <a:off x="0" y="2374533"/>
            <a:ext cx="12192000" cy="3049325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2CA431A-BC84-45C3-8430-0459E54A2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32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EC3D0DA-CD13-4956-90BF-DFAD30A07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484" y="940391"/>
            <a:ext cx="10021446" cy="29444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Powodzenia</a:t>
            </a:r>
            <a:r>
              <a:rPr lang="en-US" sz="66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21BE06F-80CC-40E1-944B-E62910ED2E74}"/>
              </a:ext>
            </a:extLst>
          </p:cNvPr>
          <p:cNvSpPr txBox="1"/>
          <p:nvPr/>
        </p:nvSpPr>
        <p:spPr>
          <a:xfrm>
            <a:off x="4768948" y="4951828"/>
            <a:ext cx="4483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mgr Adrian Ślęczka</a:t>
            </a:r>
          </a:p>
        </p:txBody>
      </p:sp>
    </p:spTree>
    <p:extLst>
      <p:ext uri="{BB962C8B-B14F-4D97-AF65-F5344CB8AC3E}">
        <p14:creationId xmlns:p14="http://schemas.microsoft.com/office/powerpoint/2010/main" val="262069095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130</Words>
  <Application>Microsoft Office PowerPoint</Application>
  <PresentationFormat>Panoramiczny</PresentationFormat>
  <Paragraphs>18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Audycje muzyczne </vt:lpstr>
      <vt:lpstr>Po zapoznaniu się z ostatnią prezentacją w pliku pdf „koncerty A. Vivaldiego” – lekcja 2</vt:lpstr>
      <vt:lpstr>Powodzenia!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Audycje muzyczne</dc:title>
  <dc:creator>Adrian Sleczka</dc:creator>
  <cp:lastModifiedBy>Adrian Sleczka</cp:lastModifiedBy>
  <cp:revision>4</cp:revision>
  <dcterms:created xsi:type="dcterms:W3CDTF">2020-03-25T15:14:44Z</dcterms:created>
  <dcterms:modified xsi:type="dcterms:W3CDTF">2020-03-30T17:01:57Z</dcterms:modified>
</cp:coreProperties>
</file>